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0" r:id="rId4"/>
    <p:sldId id="259" r:id="rId5"/>
    <p:sldId id="261" r:id="rId6"/>
    <p:sldId id="258" r:id="rId7"/>
    <p:sldId id="262" r:id="rId8"/>
    <p:sldId id="266" r:id="rId9"/>
    <p:sldId id="265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28927A-3748-40B4-AA05-7CBAB0D499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EB1395-57C5-80AE-28C6-5DBDD65B7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8DE68-1F8B-105A-ED06-34D546DD0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CBD9A3-DEE5-161E-9D36-085697D02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2D947C6-6317-A061-D6A0-33B75760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833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78470C-DFCE-9D3E-263B-E9BABCD8FC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946930-6B72-E0F3-E008-63EA5FE6C2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9D562D3-12E8-46ED-7B30-495A0C6EA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B8B63E7-FAD5-A058-2764-F191FE8D7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9E8495-8A16-B7DC-EB1B-D3B46A9A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836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A257D21-366E-22E7-AEC8-E7B3DF8367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FD394B-B73C-7703-63D0-031E2E3B1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B45A87A-9306-E5B8-8000-1D523F22B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EB32051-4A21-0931-70A6-BC07171C4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6F5EA6-3A96-E1EC-B953-1C6A291EB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66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850D40-E487-2EE0-69FD-21DFD6C7A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702EDA-C7CA-D325-D2B7-E7109A663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37BE4-13E3-DCBD-26CA-5B0E73F2E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D21ADB-69FF-BA68-F7B8-2AF907AC3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E3A2A7-8EDA-926A-8AB1-363255FB2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5267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A726BC-747E-FDE0-08F0-3B550A351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124584-308D-D3E9-599B-4EB147EAA7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815C02-8D49-B5FD-781B-EABA0F1BB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DFF0399-D025-D7CD-4F11-6A578628A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7E19AF3-5DDB-DFA7-B413-561985AF8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08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41597-E68F-7301-24BA-56BCCE4CA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457004-0DD7-C1B7-9157-2089FF8719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3257230-6D26-CA54-B00B-A05DA31A0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7DFB25-8B94-4E7B-54C7-E199F08C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A3275E-2252-E7AE-92B5-4A0BEAFD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ABBC4CE-BDB3-E139-47E5-08079D52E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212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2E5C1C-CC16-E48F-2A2C-D35628EC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8751CAB-49A1-6286-F18A-C5F5C184C7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0F284CD-41C4-EAE8-47F5-6BE9F00349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135D48E-D7A0-B55A-5B1C-1F7B50263E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F2DD216-715C-B798-0649-87AF462D2B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FA7E545-7511-458D-91EC-03FD5DF38F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BD33AA-5A21-0661-1B51-BA9CFCE0E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95301FB-5D6E-DD06-BD2B-6F1632EED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855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297D352-99B2-184C-B294-BE60158CA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5D104A-3A19-4F91-969C-F667EE4B4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8CF7F8-0DBD-BE9F-324C-6A48166E3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C09F3A-1232-A5A9-9C63-CBAA680C7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06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2F920BA-2D48-7D64-9A44-B2D7ED0D7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7ED0EA8-14E1-87FA-3AEC-FA45192CA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4F2EC06-3E33-4435-2B36-E7E58BBE4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8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F58F7-EC0A-EFFC-98D6-477901705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EC343A-ADD2-A096-9905-4D4D27C5E7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BC3601F-E0A6-497D-A6A5-0C2A7424F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5834F5-1391-CAC3-E31E-255D3E0346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329CAF-9829-626B-6B87-602C76625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802888-59FA-5385-F3AD-EF0D12294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131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B03BC1-3F56-8D56-241A-40BE5C754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075BB8C-28E6-A027-0ADE-611579ED12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73D7378-33A1-8ED0-D69C-B82AA9F049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8077B00-3E88-F827-EFD3-7BCB2621B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5EBFE1-9FE5-7F5E-0C83-1F0EE3E85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15BA771-31A7-8241-BBCA-18175202A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700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6FAD21-3E98-26EE-2EC7-A7A90607C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EB10A8-5168-5D70-65A0-EB506FA66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71647C1-2A8B-51C1-EE07-21E30F6B72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77834-70F1-4571-A66E-776818040E5E}" type="datetimeFigureOut">
              <a:rPr lang="ru-RU" smtClean="0"/>
              <a:pPr/>
              <a:t>30.01.2026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9DC5FA-2CFA-8D9C-8CEA-6ACC8D1B2C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235C34-52C7-4CC6-CC5D-9E6C340F8E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AD2BB-F32E-4309-A628-229A453B6A2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374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BD701-189F-3B57-E654-D9A631CF13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183F83D-3CE6-FFB8-9170-A7692F7F01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46198"/>
          </a:xfrm>
          <a:prstGeom prst="rect">
            <a:avLst/>
          </a:prstGeom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BD1EF2B-38E2-0C50-5335-834F36360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47554" y="3587601"/>
            <a:ext cx="6296892" cy="1808162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детей в детском саду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8B3A66-6B83-172F-124C-FAD720678EA1}"/>
              </a:ext>
            </a:extLst>
          </p:cNvPr>
          <p:cNvSpPr txBox="1"/>
          <p:nvPr/>
        </p:nvSpPr>
        <p:spPr>
          <a:xfrm>
            <a:off x="9074728" y="5961687"/>
            <a:ext cx="31865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воспитатель МБДОУ «Детский сад»№28</a:t>
            </a:r>
          </a:p>
          <a:p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Гилязова И.И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960259" y="11802"/>
            <a:ext cx="8271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"Детский сад №28 </a:t>
            </a:r>
            <a:r>
              <a:rPr lang="ru-RU" sz="1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г.Лениногорска</a:t>
            </a:r>
            <a:r>
              <a:rPr lang="ru-RU" sz="1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 муниципального образования "Лениногорский муниципальный район" РТ</a:t>
            </a:r>
          </a:p>
        </p:txBody>
      </p:sp>
    </p:spTree>
    <p:extLst>
      <p:ext uri="{BB962C8B-B14F-4D97-AF65-F5344CB8AC3E}">
        <p14:creationId xmlns:p14="http://schemas.microsoft.com/office/powerpoint/2010/main" val="37730519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6D3BACF-886B-F85E-FF2C-25CC38EC9A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62E32-48EA-6B1D-C818-2B16641E8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676" y="1268642"/>
            <a:ext cx="11524231" cy="4320715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закаливание ребёнка на выходных, когда он находится не в саду, а дома.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Заинтересовать ребёнка собственным примером — мероприятия можно проводить в игровой форме. 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Учитывать, что тренирующий эффект закаливающих процедур сохраняется недолго — особенно у детей дошкольного возраста, это примерно 3–10 дней, тогда как для достижения этого эффекта необходим срок не менее месяца, а у ослабленных детей — и более.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97D9AC-FC13-AA1C-6695-6432EFFE50A9}"/>
              </a:ext>
            </a:extLst>
          </p:cNvPr>
          <p:cNvSpPr txBox="1"/>
          <p:nvPr/>
        </p:nvSpPr>
        <p:spPr>
          <a:xfrm>
            <a:off x="1" y="272227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</a:t>
            </a:r>
          </a:p>
        </p:txBody>
      </p:sp>
    </p:spTree>
    <p:extLst>
      <p:ext uri="{BB962C8B-B14F-4D97-AF65-F5344CB8AC3E}">
        <p14:creationId xmlns:p14="http://schemas.microsoft.com/office/powerpoint/2010/main" val="7081765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94B375-4114-26F6-DE12-EA1BE2DEA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5D2A8A27-FD0A-9D57-0A8D-3D47B45D3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364" y="2424546"/>
            <a:ext cx="8513617" cy="275330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в детском саду — это комплекс мероприятий, направленных на тренировку организма дошкольников, чтобы он мог быстро адаптироваться к меняющимся условиям окружающей среды.    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FEEDF98-9100-7DEE-B678-B6C4C485B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291" y="766113"/>
            <a:ext cx="11055927" cy="1325563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ДОУ: Создать оптимальные условия для охраны и укрепления здоровья, физического и психического развития дошкольников</a:t>
            </a:r>
          </a:p>
        </p:txBody>
      </p:sp>
    </p:spTree>
    <p:extLst>
      <p:ext uri="{BB962C8B-B14F-4D97-AF65-F5344CB8AC3E}">
        <p14:creationId xmlns:p14="http://schemas.microsoft.com/office/powerpoint/2010/main" val="2904537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DFEF05-8D33-891A-7F4B-963804FF42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E35F36C-70CF-6177-4960-93938C245723}"/>
              </a:ext>
            </a:extLst>
          </p:cNvPr>
          <p:cNvSpPr txBox="1"/>
          <p:nvPr/>
        </p:nvSpPr>
        <p:spPr>
          <a:xfrm>
            <a:off x="354824" y="893460"/>
            <a:ext cx="114823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Систематичность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процедуры проводят регулярно в течение всего года, а не эпизодически.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Постепенность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начинают процедуры с малых нагрузок, постепенно увеличивают интенсивность и продолжительность. Например, обливания водой можно начинать с ног, постепенно переходя к обливанию всего тела.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Индивидуальный подход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перед проведением процедур учитывают возраст ребёнка, состояние здоровья.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Комплексность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— используют разнообразные средства закаливания, комбинируют методы.</a:t>
            </a:r>
          </a:p>
          <a:p>
            <a:pPr algn="just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Активное участие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закаливающие мероприятия — интересная часть ежедневной активности, а не обязанность дошкольников, процедуры можно организовать в игровой форме.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CB5415-0851-30F5-FBBA-94C7C6EF4122}"/>
              </a:ext>
            </a:extLst>
          </p:cNvPr>
          <p:cNvSpPr txBox="1"/>
          <p:nvPr/>
        </p:nvSpPr>
        <p:spPr>
          <a:xfrm>
            <a:off x="0" y="131071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Принципы:</a:t>
            </a:r>
          </a:p>
        </p:txBody>
      </p:sp>
    </p:spTree>
    <p:extLst>
      <p:ext uri="{BB962C8B-B14F-4D97-AF65-F5344CB8AC3E}">
        <p14:creationId xmlns:p14="http://schemas.microsoft.com/office/powerpoint/2010/main" val="1826351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CD1FAC-B9C3-767C-A4D4-3FD9531A98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5CB071D-8BF3-B920-E2B8-B46A27DF85AD}"/>
              </a:ext>
            </a:extLst>
          </p:cNvPr>
          <p:cNvSpPr txBox="1"/>
          <p:nvPr/>
        </p:nvSpPr>
        <p:spPr>
          <a:xfrm>
            <a:off x="297821" y="1106251"/>
            <a:ext cx="74576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основным средствам и методам закаливания относятся: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1.закаливание воздухом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2.солнечные ванны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3.водные процедуры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4.хождение босиком</a:t>
            </a:r>
          </a:p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5.оптимальный двигательный режим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8B746B-442A-14D3-22A0-6B301686020C}"/>
              </a:ext>
            </a:extLst>
          </p:cNvPr>
          <p:cNvSpPr txBox="1"/>
          <p:nvPr/>
        </p:nvSpPr>
        <p:spPr>
          <a:xfrm>
            <a:off x="0" y="275964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 способы закаливания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A33DEAA-27FD-081E-655B-AB0DDD632D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t="8957" r="5732" b="6463"/>
          <a:stretch/>
        </p:blipFill>
        <p:spPr>
          <a:xfrm>
            <a:off x="7098816" y="1671587"/>
            <a:ext cx="4718582" cy="4247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0423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42985D-4263-D303-65AB-B1137D5FB0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E211FD0-32D3-04EA-001A-FE8FFB9758BD}"/>
              </a:ext>
            </a:extLst>
          </p:cNvPr>
          <p:cNvSpPr txBox="1"/>
          <p:nvPr/>
        </p:nvSpPr>
        <p:spPr>
          <a:xfrm>
            <a:off x="1" y="355987"/>
            <a:ext cx="12191999" cy="718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воздухом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10E136-B9C7-FCE0-BC1D-F11BD4D93A49}"/>
              </a:ext>
            </a:extLst>
          </p:cNvPr>
          <p:cNvSpPr txBox="1"/>
          <p:nvPr/>
        </p:nvSpPr>
        <p:spPr>
          <a:xfrm>
            <a:off x="938354" y="1171924"/>
            <a:ext cx="54778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-прогулки в любую погоду в соответствующей одежде 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-сон на воздухе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-специальные воздушные ванны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C4561E9-D848-A11E-01A3-BC51F48D78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86" t="39777" r="5278" b="3627"/>
          <a:stretch/>
        </p:blipFill>
        <p:spPr>
          <a:xfrm>
            <a:off x="6496197" y="1074942"/>
            <a:ext cx="5091546" cy="304678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0989275-A266-0973-BB51-B9355BC5B8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65"/>
          <a:stretch/>
        </p:blipFill>
        <p:spPr>
          <a:xfrm>
            <a:off x="1391298" y="3726469"/>
            <a:ext cx="3525982" cy="285403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F127B5-8D3C-F50B-A3BD-580BB3F03E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72" t="7649" r="-437" b="2052"/>
          <a:stretch/>
        </p:blipFill>
        <p:spPr>
          <a:xfrm>
            <a:off x="5231676" y="4348442"/>
            <a:ext cx="4972195" cy="24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821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B92A956-4F1C-AD5D-290C-6F77B17D92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808146C-0018-6800-3C74-A57F3EF015FC}"/>
              </a:ext>
            </a:extLst>
          </p:cNvPr>
          <p:cNvSpPr txBox="1"/>
          <p:nvPr/>
        </p:nvSpPr>
        <p:spPr>
          <a:xfrm>
            <a:off x="0" y="282062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солнцем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7DB6AD-0A42-D90A-C0DD-42CC6F45369A}"/>
              </a:ext>
            </a:extLst>
          </p:cNvPr>
          <p:cNvSpPr txBox="1"/>
          <p:nvPr/>
        </p:nvSpPr>
        <p:spPr>
          <a:xfrm>
            <a:off x="1504753" y="1759630"/>
            <a:ext cx="51304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-световоздушные ванны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-солнечные ванны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-отдых в тени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1FE5CC9-B659-48FB-19ED-5BC2D0D43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856" y="3528711"/>
            <a:ext cx="4114686" cy="27090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A53811A-7CEC-4CAA-C81D-12AACAAC80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4473" y="1272010"/>
            <a:ext cx="3228902" cy="289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115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6260B83-D2BA-1522-1881-189326AF6D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29158106-ED90-CE05-3DE1-0BE868A9F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0821"/>
            <a:ext cx="12129178" cy="89130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Закаливание водой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7C4ED96-2F45-F042-B742-A3591AAFAE27}"/>
              </a:ext>
            </a:extLst>
          </p:cNvPr>
          <p:cNvSpPr txBox="1"/>
          <p:nvPr/>
        </p:nvSpPr>
        <p:spPr>
          <a:xfrm>
            <a:off x="1376515" y="1012123"/>
            <a:ext cx="501872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-умывание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-влажное обтирание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-обливание ног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-душ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общее обливание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-купание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-полоскание горла</a:t>
            </a:r>
          </a:p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3DF7D05-7543-CCD5-C8AF-91656BFE68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-222" b="550"/>
          <a:stretch/>
        </p:blipFill>
        <p:spPr>
          <a:xfrm>
            <a:off x="6906491" y="955734"/>
            <a:ext cx="4206866" cy="28646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CDF8527-3174-DDA9-CAB5-589A687B7003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75274" y="4086591"/>
            <a:ext cx="5304052" cy="2505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221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42CBC2-2D34-3405-FED6-18249ABD3C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CC26BC-CB7D-7AD6-ED22-D8FC5406C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6"/>
            <a:ext cx="12192000" cy="923348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Хождение босиком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DC3C00-99A9-E18F-2BDC-AA4DD333F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945" y="1288471"/>
            <a:ext cx="5325275" cy="26905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-ходьба по траве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-ходьба по песку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-ходьба по камешкам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-ходьба по «дорожке здоровья»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C63F977-5021-A5FC-93F7-9A0DB5FB1DB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47" b="11038"/>
          <a:stretch/>
        </p:blipFill>
        <p:spPr>
          <a:xfrm>
            <a:off x="7114097" y="1288474"/>
            <a:ext cx="4229392" cy="25477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BC6FEE-96A9-BDBE-6F1F-E0EE9C6DFE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" t="-466" r="-2499" b="16960"/>
          <a:stretch/>
        </p:blipFill>
        <p:spPr>
          <a:xfrm>
            <a:off x="5739220" y="4165785"/>
            <a:ext cx="4511505" cy="250543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6C0B56-49A9-E42E-806F-9ECC89EB29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3"/>
          <a:stretch/>
        </p:blipFill>
        <p:spPr>
          <a:xfrm>
            <a:off x="940259" y="4165786"/>
            <a:ext cx="4146211" cy="250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903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242CB8-AAC1-5282-8334-FE96E9D74ED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F13C3A-BC5D-43D3-02DE-D71A2708F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1320"/>
            <a:ext cx="12192000" cy="83212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Оптимальный двигательный режим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290B9DD-BBA2-02F1-B9B7-969FED24BE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543" y="971471"/>
            <a:ext cx="6715881" cy="341646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-утренняя зарядка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-подвижные игры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-спортивные игры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-физические упражнения на прогулке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-самостоятельная двигательная активность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BE80850-6D4C-5FE8-065F-87D0BC631D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42" t="12425" r="14919" b="9091"/>
          <a:stretch/>
        </p:blipFill>
        <p:spPr>
          <a:xfrm>
            <a:off x="6802582" y="4324858"/>
            <a:ext cx="4288588" cy="242923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6AC14A7-A209-2A83-7651-7C43A2B51B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0" t="18696" r="6001" b="6235"/>
          <a:stretch/>
        </p:blipFill>
        <p:spPr>
          <a:xfrm>
            <a:off x="7632424" y="1094769"/>
            <a:ext cx="4364182" cy="268778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E2205F0-931E-83E8-C499-1D37B6F840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" t="18037" r="6667"/>
          <a:stretch/>
        </p:blipFill>
        <p:spPr>
          <a:xfrm>
            <a:off x="1780309" y="4324858"/>
            <a:ext cx="4059382" cy="242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911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372</Words>
  <Application>Microsoft Office PowerPoint</Application>
  <PresentationFormat>Широкоэкранный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Задача ДОУ: Создать оптимальные условия для охраны и укрепления здоровья, физического и психического развития дошкольников</vt:lpstr>
      <vt:lpstr>Презентация PowerPoint</vt:lpstr>
      <vt:lpstr>Презентация PowerPoint</vt:lpstr>
      <vt:lpstr>Презентация PowerPoint</vt:lpstr>
      <vt:lpstr>Презентация PowerPoint</vt:lpstr>
      <vt:lpstr>Закаливание водой</vt:lpstr>
      <vt:lpstr>Хождение босиком</vt:lpstr>
      <vt:lpstr>Оптимальный двигательный режим</vt:lpstr>
      <vt:lpstr>Контролировать закаливание ребёнка на выходных, когда он находится не в саду, а дома.  Заинтересовать ребёнка собственным примером — мероприятия можно проводить в игровой форме.  Учитывать, что тренирующий эффект закаливающих процедур сохраняется недолго — особенно у детей дошкольного возраста, это примерно 3–10 дней, тогда как для достижения этого эффекта необходим срок не менее месяца, а у ослабленных детей — и более.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Chuwi</dc:creator>
  <cp:lastModifiedBy>Chuwi</cp:lastModifiedBy>
  <cp:revision>5</cp:revision>
  <dcterms:created xsi:type="dcterms:W3CDTF">2026-01-24T14:34:41Z</dcterms:created>
  <dcterms:modified xsi:type="dcterms:W3CDTF">2026-01-30T16:00:01Z</dcterms:modified>
</cp:coreProperties>
</file>